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55;&#1086;&#1083;&#1100;&#1079;&#1086;&#1074;&#1072;&#1090;&#1077;&#1083;&#1100;\Desktop\&#1042;&#1077;&#1083;&#1080;&#1082;&#1080;&#1077;%20-%20&#1048;&#1085;&#1076;&#1080;&#1088;&#1072;%20&#1043;&#1072;&#1085;&#1076;&#1080;_1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71744"/>
            <a:ext cx="8229600" cy="1143000"/>
          </a:xfrm>
          <a:solidFill>
            <a:srgbClr val="00B0F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4247317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Радж</a:t>
            </a:r>
            <a:r>
              <a:rPr lang="ru-RU" dirty="0" smtClean="0"/>
              <a:t> </a:t>
            </a:r>
            <a:r>
              <a:rPr lang="ru-RU" dirty="0" err="1" smtClean="0"/>
              <a:t>Нарайян</a:t>
            </a:r>
            <a:r>
              <a:rPr lang="ru-RU" dirty="0" smtClean="0"/>
              <a:t>, главный конкурент </a:t>
            </a:r>
            <a:r>
              <a:rPr lang="ru-RU" dirty="0" err="1" smtClean="0"/>
              <a:t>Индиры</a:t>
            </a:r>
            <a:r>
              <a:rPr lang="ru-RU" dirty="0" smtClean="0"/>
              <a:t> Ганди в предвыборной борьбе, обвинил ее в нарушении избирательных прав и обратился в суд с требованием признать результаты прошедших выборов недействительными. Дело, долго лежавшее «под сукном», в 1975 году получило ход. В ответ Ганди, воспользовавшись 352 статьёй конституции Индии, объявила чрезвычайное положение. За время чрезвычайного положения в экономике был достигнут ряд успехов; практически прекратились межрелигиозные конфликты. Однако не все принятые меры были популярны, как, например, принудительная стерилизация для сдерживания роста населения. К тому же были ограничены политические свободы, закрыт ряд оппозиционных газет.</a:t>
            </a:r>
          </a:p>
        </p:txBody>
      </p:sp>
      <p:pic>
        <p:nvPicPr>
          <p:cNvPr id="10" name="Рисунок 9" descr="18.02 - Indira and Nix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6048" y="1714488"/>
            <a:ext cx="1484093" cy="214314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5078313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Однако, </a:t>
            </a:r>
            <a:r>
              <a:rPr lang="ru-RU" dirty="0" smtClean="0"/>
              <a:t>популярность правящей партии резко пошла на спад. В январе 1977 года правительство объявило выборы в народную палату парламента, в ходе которых </a:t>
            </a:r>
            <a:r>
              <a:rPr lang="ru-RU" dirty="0" err="1" smtClean="0"/>
              <a:t>Индира</a:t>
            </a:r>
            <a:r>
              <a:rPr lang="ru-RU" dirty="0" smtClean="0"/>
              <a:t> Ганди потерпела поражение. Впервые после тридцатилетнего пребывания  у власти ИНК большинство получила новая партия «</a:t>
            </a:r>
            <a:r>
              <a:rPr lang="ru-RU" dirty="0" err="1" smtClean="0"/>
              <a:t>Джаната</a:t>
            </a:r>
            <a:r>
              <a:rPr lang="ru-RU" dirty="0" smtClean="0"/>
              <a:t>», созданная из различных блоков, противостоящих Национальному конгрессу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И все же ей удалось вернуться к власти. </a:t>
            </a:r>
            <a:r>
              <a:rPr lang="ru-RU" dirty="0" smtClean="0"/>
              <a:t>В начале 1978 года </a:t>
            </a:r>
            <a:r>
              <a:rPr lang="ru-RU" dirty="0" err="1" smtClean="0"/>
              <a:t>Индира</a:t>
            </a:r>
            <a:r>
              <a:rPr lang="ru-RU" dirty="0" smtClean="0"/>
              <a:t> Ганди объявила о создании партии ИНК(И), во главе этой партии она успешно баллотировалась на выборах в одном из районов Южной Индии и вновь вошла в парламент. </a:t>
            </a:r>
            <a:r>
              <a:rPr lang="ru-RU" dirty="0" smtClean="0"/>
              <a:t> Затем, </a:t>
            </a:r>
            <a:r>
              <a:rPr lang="ru-RU" dirty="0" err="1" smtClean="0"/>
              <a:t>Индира</a:t>
            </a:r>
            <a:r>
              <a:rPr lang="ru-RU" dirty="0" smtClean="0"/>
              <a:t> делает </a:t>
            </a:r>
            <a:r>
              <a:rPr lang="ru-RU" dirty="0" smtClean="0"/>
              <a:t>еще один «сильный шаг» — открывает свой дом для посещения всех желающих. В стране, где так сильны коллективистские традиции, это был шаг к победе</a:t>
            </a:r>
            <a:r>
              <a:rPr lang="ru-RU" dirty="0" smtClean="0"/>
              <a:t>.  В 1980 году ИНК(И) побеждает на выборах в парламент.</a:t>
            </a:r>
            <a:endParaRPr lang="ru-RU" dirty="0" smtClean="0"/>
          </a:p>
        </p:txBody>
      </p:sp>
      <p:pic>
        <p:nvPicPr>
          <p:cNvPr id="9" name="Рисунок 8" descr="indira-gandhi-j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857364"/>
            <a:ext cx="2143140" cy="160735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3970318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Но радость от повторного восхождения на вершину власти была недолгой. В том же 1980 году, в авиакатастрофе погибает ее сын </a:t>
            </a:r>
            <a:r>
              <a:rPr lang="ru-RU" dirty="0" err="1" smtClean="0"/>
              <a:t>Санджай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Последние три года жизни Ганди были ознаменованы борьбой с сикхскими экстремистами</a:t>
            </a:r>
            <a:r>
              <a:rPr lang="ru-RU" dirty="0" smtClean="0"/>
              <a:t>. Лидер сикхов </a:t>
            </a:r>
            <a:r>
              <a:rPr lang="ru-RU" dirty="0" err="1" smtClean="0"/>
              <a:t>Джарнаил</a:t>
            </a:r>
            <a:r>
              <a:rPr lang="ru-RU" dirty="0" smtClean="0"/>
              <a:t> </a:t>
            </a:r>
            <a:r>
              <a:rPr lang="ru-RU" dirty="0" err="1" smtClean="0"/>
              <a:t>Сингх</a:t>
            </a:r>
            <a:r>
              <a:rPr lang="ru-RU" dirty="0" smtClean="0"/>
              <a:t> </a:t>
            </a:r>
            <a:r>
              <a:rPr lang="ru-RU" dirty="0" err="1" smtClean="0"/>
              <a:t>Бхиндранвале</a:t>
            </a:r>
            <a:r>
              <a:rPr lang="ru-RU" dirty="0" smtClean="0"/>
              <a:t> </a:t>
            </a:r>
            <a:r>
              <a:rPr lang="ru-RU" dirty="0" smtClean="0"/>
              <a:t>объявил сикхов независимой самоуправляемой общиной. Его последователи также были причастны к нападениям на индуистов в Пенджабе. Они заняли главную святыню сикхов — Золотой храм в </a:t>
            </a:r>
            <a:r>
              <a:rPr lang="ru-RU" dirty="0" err="1" smtClean="0"/>
              <a:t>Амритсаре</a:t>
            </a:r>
            <a:r>
              <a:rPr lang="ru-RU" dirty="0" smtClean="0"/>
              <a:t>. В ответ индийское правительство в июне 1984 года провело войсковую операцию «Голубая звезда», в ходе которой храм был освобождён, при этом погибло 500 человек</a:t>
            </a:r>
            <a:r>
              <a:rPr lang="ru-RU" dirty="0" smtClean="0"/>
              <a:t>. </a:t>
            </a:r>
            <a:endParaRPr lang="ru-RU" dirty="0" smtClean="0"/>
          </a:p>
        </p:txBody>
      </p:sp>
      <p:pic>
        <p:nvPicPr>
          <p:cNvPr id="9" name="Рисунок 8" descr="2192_1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1785925"/>
            <a:ext cx="1608965" cy="2143141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3970318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Говорили, что Ганди предчувствовала свою гибель. </a:t>
            </a:r>
            <a:r>
              <a:rPr lang="ru-RU" dirty="0" err="1" smtClean="0"/>
              <a:t>Индира</a:t>
            </a:r>
            <a:r>
              <a:rPr lang="ru-RU" dirty="0" smtClean="0"/>
              <a:t> </a:t>
            </a:r>
            <a:r>
              <a:rPr lang="ru-RU" dirty="0" smtClean="0"/>
              <a:t>написала: «Если я умру насильственной смертью, чего некоторые опасаются, а кое-кто замышляет, я знаю: насилие будет в мыслях и действиях убийцы, а не во мне, потому что нет такой темной ненависти, которая была бы способна затмить всю меру моей любви к моему народу и моей стране</a:t>
            </a:r>
            <a:r>
              <a:rPr lang="ru-RU" dirty="0" smtClean="0"/>
              <a:t>».</a:t>
            </a:r>
          </a:p>
          <a:p>
            <a:endParaRPr lang="ru-RU" dirty="0" smtClean="0"/>
          </a:p>
          <a:p>
            <a:r>
              <a:rPr lang="ru-RU" dirty="0" smtClean="0"/>
              <a:t>31 октября 1984 года </a:t>
            </a:r>
            <a:r>
              <a:rPr lang="ru-RU" dirty="0" err="1" smtClean="0"/>
              <a:t>Индира</a:t>
            </a:r>
            <a:r>
              <a:rPr lang="ru-RU" dirty="0" smtClean="0"/>
              <a:t> Ганди </a:t>
            </a:r>
            <a:r>
              <a:rPr lang="ru-RU" dirty="0" smtClean="0"/>
              <a:t>была </a:t>
            </a:r>
            <a:r>
              <a:rPr lang="ru-RU" dirty="0" smtClean="0"/>
              <a:t>расстреляна в упор  </a:t>
            </a:r>
            <a:r>
              <a:rPr lang="ru-RU" dirty="0" err="1" smtClean="0"/>
              <a:t>Сатваном</a:t>
            </a:r>
            <a:r>
              <a:rPr lang="ru-RU" dirty="0" smtClean="0"/>
              <a:t> </a:t>
            </a:r>
            <a:r>
              <a:rPr lang="ru-RU" dirty="0" smtClean="0"/>
              <a:t>, </a:t>
            </a:r>
            <a:r>
              <a:rPr lang="ru-RU" dirty="0" err="1" smtClean="0"/>
              <a:t>Балбаром</a:t>
            </a:r>
            <a:r>
              <a:rPr lang="ru-RU" dirty="0" smtClean="0"/>
              <a:t> и </a:t>
            </a:r>
            <a:r>
              <a:rPr lang="ru-RU" dirty="0" err="1" smtClean="0"/>
              <a:t>Кехару</a:t>
            </a:r>
            <a:r>
              <a:rPr lang="ru-RU" dirty="0" smtClean="0"/>
              <a:t> </a:t>
            </a:r>
            <a:r>
              <a:rPr lang="ru-RU" dirty="0" err="1" smtClean="0"/>
              <a:t>Сингхами</a:t>
            </a:r>
            <a:r>
              <a:rPr lang="ru-RU" dirty="0" smtClean="0"/>
              <a:t>. Нападавших убили остальные телохранители. По дороге в больницу, она скончалась. 3 ноября ее тело кремировали.  Ее </a:t>
            </a:r>
            <a:r>
              <a:rPr lang="ru-RU" dirty="0" smtClean="0"/>
              <a:t>приемником стал ее </a:t>
            </a:r>
            <a:r>
              <a:rPr lang="ru-RU" dirty="0" smtClean="0"/>
              <a:t>сын, </a:t>
            </a:r>
            <a:r>
              <a:rPr lang="ru-RU" dirty="0" err="1" smtClean="0"/>
              <a:t>Раджив</a:t>
            </a:r>
            <a:r>
              <a:rPr lang="ru-RU" dirty="0" smtClean="0"/>
              <a:t>, который разделил участь матери в 1991 году.</a:t>
            </a:r>
            <a:endParaRPr lang="ru-RU" dirty="0"/>
          </a:p>
        </p:txBody>
      </p:sp>
      <p:pic>
        <p:nvPicPr>
          <p:cNvPr id="10" name="Рисунок 9" descr="image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1785925"/>
            <a:ext cx="1594240" cy="2071703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еликие - Индира Ганди_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5786" y="589339"/>
            <a:ext cx="7572428" cy="567932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pic>
        <p:nvPicPr>
          <p:cNvPr id="4" name="Рисунок 3" descr="indira-gandhi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1857364"/>
            <a:ext cx="2314591" cy="19288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4524315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 родилась в городе </a:t>
            </a:r>
            <a:r>
              <a:rPr lang="ru-RU" dirty="0" err="1" smtClean="0"/>
              <a:t>Аллахабаде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Илахабаде</a:t>
            </a:r>
            <a:r>
              <a:rPr lang="ru-RU" dirty="0" smtClean="0"/>
              <a:t>) (современный штат </a:t>
            </a:r>
            <a:r>
              <a:rPr lang="ru-RU" dirty="0" err="1" smtClean="0"/>
              <a:t>Уттар-Прадеш</a:t>
            </a:r>
            <a:r>
              <a:rPr lang="ru-RU" smtClean="0"/>
              <a:t>) 19 ноября </a:t>
            </a:r>
            <a:r>
              <a:rPr lang="ru-RU" smtClean="0"/>
              <a:t>1917 </a:t>
            </a:r>
            <a:r>
              <a:rPr lang="ru-RU" smtClean="0"/>
              <a:t>года. </a:t>
            </a:r>
            <a:r>
              <a:rPr lang="ru-RU" dirty="0" smtClean="0"/>
              <a:t>Она была единственной дочерью </a:t>
            </a:r>
            <a:r>
              <a:rPr lang="ru-RU" dirty="0" err="1" smtClean="0"/>
              <a:t>Джавахарлала</a:t>
            </a:r>
            <a:r>
              <a:rPr lang="ru-RU" dirty="0" smtClean="0"/>
              <a:t> Неру, первого премьер-министра Индии и лидера Индийского национального конгресса (ИНК). Их семья принадлежала к высшей индийской касте — брахманов. Её муж, политик и журналист </a:t>
            </a:r>
            <a:r>
              <a:rPr lang="ru-RU" dirty="0" err="1" smtClean="0"/>
              <a:t>Фероз</a:t>
            </a:r>
            <a:r>
              <a:rPr lang="ru-RU" dirty="0" smtClean="0"/>
              <a:t> Ганди (1913—1960), не находился в каком-либо родстве с другим знаменитым индийским политиком по фамилии Ганди — </a:t>
            </a:r>
            <a:r>
              <a:rPr lang="ru-RU" dirty="0" err="1" smtClean="0"/>
              <a:t>Мохандасом</a:t>
            </a:r>
            <a:r>
              <a:rPr lang="ru-RU" dirty="0" smtClean="0"/>
              <a:t> </a:t>
            </a:r>
            <a:r>
              <a:rPr lang="ru-RU" dirty="0" err="1" smtClean="0"/>
              <a:t>Карамчандом</a:t>
            </a:r>
            <a:r>
              <a:rPr lang="ru-RU" dirty="0" smtClean="0"/>
              <a:t> (Махатмой).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Однако </a:t>
            </a:r>
            <a:r>
              <a:rPr lang="ru-RU" dirty="0" err="1" smtClean="0"/>
              <a:t>Джавахарлал</a:t>
            </a:r>
            <a:r>
              <a:rPr lang="ru-RU" dirty="0" smtClean="0"/>
              <a:t> Неру, был ближайшим сподвижником Махатмы Ганди, лидер национально-освободительной борьбы индийского народа, что во многом определило жизненный путь женщины, которую современники окрестили «дочерью Индии».</a:t>
            </a: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5078313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 ранних лет она принимала посильное участие в борьбе индийского народа против английских колонизаторов. </a:t>
            </a:r>
            <a:r>
              <a:rPr lang="ru-RU" dirty="0" smtClean="0"/>
              <a:t>Из воспоминаний И. Ганди: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ru-RU" dirty="0" smtClean="0"/>
              <a:t>Моя общественная жизнь началась в трехлетнем возрасте, – с улыбкой вспоминала она позже. – Моя память не сохранила детских игр или просто общения с другими детьми. Моим любимым занятием  было… произносить громовые речи перед слугами, стоя на высоком стуле».</a:t>
            </a:r>
          </a:p>
          <a:p>
            <a:endParaRPr lang="ru-RU" dirty="0" smtClean="0"/>
          </a:p>
          <a:p>
            <a:r>
              <a:rPr lang="ru-RU" dirty="0" smtClean="0"/>
              <a:t>Характер выковывался в детстве. </a:t>
            </a:r>
            <a:r>
              <a:rPr lang="ru-RU" dirty="0" smtClean="0"/>
              <a:t>Мать </a:t>
            </a:r>
            <a:r>
              <a:rPr lang="ru-RU" dirty="0" err="1" smtClean="0"/>
              <a:t>Индиры</a:t>
            </a:r>
            <a:r>
              <a:rPr lang="ru-RU" dirty="0" smtClean="0"/>
              <a:t> умерла рано, она тянулась к отцу, однако видела его </a:t>
            </a:r>
            <a:r>
              <a:rPr lang="ru-RU" dirty="0" smtClean="0"/>
              <a:t>редко из-за его увлеченности политикой. Первый урок политики она извлекла из одного случая: однажды, в детстве, ей подарили красивую британскую куклу, однако в то время в стране действовало сильное патриотическое движение, которое учило обходиться без всего иностранного. Отец лишь напомнил об этом. </a:t>
            </a:r>
            <a:r>
              <a:rPr lang="ru-RU" dirty="0" err="1" smtClean="0"/>
              <a:t>Индира</a:t>
            </a:r>
            <a:r>
              <a:rPr lang="ru-RU" dirty="0" smtClean="0"/>
              <a:t> все поняла и, со слезами, бросила куклу в камин.</a:t>
            </a:r>
            <a:endParaRPr lang="ru-RU" dirty="0"/>
          </a:p>
        </p:txBody>
      </p:sp>
      <p:pic>
        <p:nvPicPr>
          <p:cNvPr id="9" name="Рисунок 8" descr="with indi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1857364"/>
            <a:ext cx="2286016" cy="171451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4801314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получила прекрасное образование. В 1934 году она поступила в народный университет, который создал знаменитый индийский поэт Рабиндранат Тагор. Однако после смерти матери в 1936 году ей пришлось прервать учебу и отправиться в Европу. </a:t>
            </a:r>
            <a:r>
              <a:rPr lang="ru-RU" dirty="0" err="1" smtClean="0"/>
              <a:t>Индира</a:t>
            </a:r>
            <a:r>
              <a:rPr lang="ru-RU" dirty="0" smtClean="0"/>
              <a:t> поступила в Оксфорд, но началась Вторая мировая война, и Ганди решила быть со своим народом в эти тяжелые времена. Домой пришлось возвращаться через Южную Африку, где поселилось много индийцев. И там, в Кейптауне, она выступила с первой настоящей политической речью.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Вынужденное </a:t>
            </a:r>
            <a:r>
              <a:rPr lang="ru-RU" dirty="0" smtClean="0"/>
              <a:t>одиночество закалило характер </a:t>
            </a:r>
            <a:r>
              <a:rPr lang="ru-RU" dirty="0" err="1" smtClean="0"/>
              <a:t>Индиры</a:t>
            </a:r>
            <a:r>
              <a:rPr lang="ru-RU" dirty="0" smtClean="0"/>
              <a:t>. </a:t>
            </a:r>
            <a:r>
              <a:rPr lang="ru-RU" dirty="0" smtClean="0"/>
              <a:t>В твердости характера дочери Неру убедился, когда она сообщила ему о намерении выйти замуж за начинающего журналиста </a:t>
            </a:r>
            <a:r>
              <a:rPr lang="ru-RU" dirty="0" err="1" smtClean="0"/>
              <a:t>Фироза</a:t>
            </a:r>
            <a:r>
              <a:rPr lang="ru-RU" dirty="0" smtClean="0"/>
              <a:t> Ганди, с которым она познакомилась во время учебы в Оксфорде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" name="Рисунок 9" descr="indira-gandhi-avatar-23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785926"/>
            <a:ext cx="2143140" cy="214314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4801314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 1942 году </a:t>
            </a:r>
            <a:r>
              <a:rPr lang="ru-RU" dirty="0" err="1" smtClean="0"/>
              <a:t>Индира</a:t>
            </a:r>
            <a:r>
              <a:rPr lang="ru-RU" dirty="0" smtClean="0"/>
              <a:t> и ее муж приняли участие в одной из акций движения за освобождение Индии, за что по май 1943 года, она пребывала в заключении. В </a:t>
            </a:r>
            <a:r>
              <a:rPr lang="ru-RU" dirty="0" smtClean="0"/>
              <a:t>1944 году родила своего первого сына </a:t>
            </a:r>
            <a:r>
              <a:rPr lang="ru-RU" dirty="0" err="1" smtClean="0"/>
              <a:t>Раджива</a:t>
            </a:r>
            <a:r>
              <a:rPr lang="ru-RU" dirty="0" smtClean="0"/>
              <a:t>, а через два года второго — </a:t>
            </a:r>
            <a:r>
              <a:rPr lang="ru-RU" dirty="0" err="1" smtClean="0"/>
              <a:t>Санджая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15 августа 1947 года Индия добилась независимости. </a:t>
            </a:r>
            <a:r>
              <a:rPr lang="ru-RU" dirty="0" err="1" smtClean="0"/>
              <a:t>Индира</a:t>
            </a:r>
            <a:r>
              <a:rPr lang="ru-RU" dirty="0" smtClean="0"/>
              <a:t> Ганди стала личным секретарем </a:t>
            </a:r>
            <a:r>
              <a:rPr lang="ru-RU" dirty="0" smtClean="0"/>
              <a:t>отца-премьера. В СССР </a:t>
            </a:r>
            <a:r>
              <a:rPr lang="ru-RU" dirty="0" smtClean="0"/>
              <a:t>первый раз приехала в 1953 </a:t>
            </a:r>
            <a:r>
              <a:rPr lang="ru-RU" dirty="0" smtClean="0"/>
              <a:t>году. А затем, после того, как стала </a:t>
            </a:r>
            <a:r>
              <a:rPr lang="ru-RU" dirty="0" smtClean="0"/>
              <a:t>членом Рабочего комитета </a:t>
            </a:r>
            <a:r>
              <a:rPr lang="ru-RU" dirty="0" smtClean="0"/>
              <a:t>ИНК, посетила страну Советов еще раз, в 1955 году, с официальным визитом, вместе с отцом. </a:t>
            </a:r>
            <a:r>
              <a:rPr lang="ru-RU" dirty="0" smtClean="0"/>
              <a:t>В 1959 году она избрана председателем ИНК</a:t>
            </a:r>
            <a:r>
              <a:rPr lang="ru-RU" dirty="0" smtClean="0"/>
              <a:t>. В следующем году, теряет мужа, что заставляет ее на несколько месяцев отойти от дел политических. Но уже в 1961, она возвращается на должность одного из членов Рабочего комитета Конгресса.</a:t>
            </a:r>
            <a:endParaRPr lang="ru-RU" dirty="0"/>
          </a:p>
        </p:txBody>
      </p:sp>
      <p:pic>
        <p:nvPicPr>
          <p:cNvPr id="9" name="Рисунок 8" descr="Indira Gandhi - Very Rare Photos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8798" y="1789309"/>
            <a:ext cx="1607196" cy="2139757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4524315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 1964 году умирает отец </a:t>
            </a:r>
            <a:r>
              <a:rPr lang="ru-RU" dirty="0" err="1" smtClean="0"/>
              <a:t>Индиры</a:t>
            </a:r>
            <a:r>
              <a:rPr lang="ru-RU" dirty="0" smtClean="0"/>
              <a:t>. С тех пор для нее </a:t>
            </a:r>
            <a:r>
              <a:rPr lang="ru-RU" dirty="0" err="1" smtClean="0"/>
              <a:t>начинаеться</a:t>
            </a:r>
            <a:r>
              <a:rPr lang="ru-RU" dirty="0" smtClean="0"/>
              <a:t> </a:t>
            </a:r>
            <a:r>
              <a:rPr lang="ru-RU" dirty="0" smtClean="0"/>
              <a:t>борьба за власть. </a:t>
            </a:r>
            <a:r>
              <a:rPr lang="ru-RU" dirty="0" err="1" smtClean="0"/>
              <a:t>Индира</a:t>
            </a:r>
            <a:r>
              <a:rPr lang="ru-RU" dirty="0" smtClean="0"/>
              <a:t> вошла в состав центрального правительства в качестве министра информации и </a:t>
            </a:r>
            <a:r>
              <a:rPr lang="ru-RU" dirty="0" smtClean="0"/>
              <a:t>радиовещания, будучи представителем правительства </a:t>
            </a:r>
            <a:r>
              <a:rPr lang="ru-RU" dirty="0" err="1" smtClean="0"/>
              <a:t>Шастри</a:t>
            </a:r>
            <a:r>
              <a:rPr lang="ru-RU" dirty="0" smtClean="0"/>
              <a:t>. В 1966 </a:t>
            </a:r>
            <a:r>
              <a:rPr lang="ru-RU" dirty="0" err="1" smtClean="0"/>
              <a:t>Индира</a:t>
            </a:r>
            <a:r>
              <a:rPr lang="ru-RU" dirty="0" smtClean="0"/>
              <a:t> становиться премьер-министром Индии, после того, как был подписан мирный договор с Пакистаном.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вопрос, легко ли ей, женщине, управлять страной она ответила: «У </a:t>
            </a:r>
            <a:r>
              <a:rPr lang="ru-RU" dirty="0" smtClean="0"/>
              <a:t>меня было преимущество из-за образования, которое дал мне отец, а также потому, что я имела возможность встречаться с рядом великих людей, не только политиков, но и писателей, художников и т. </a:t>
            </a:r>
            <a:r>
              <a:rPr lang="ru-RU" dirty="0" smtClean="0"/>
              <a:t>п., но </a:t>
            </a:r>
            <a:r>
              <a:rPr lang="ru-RU" dirty="0" smtClean="0"/>
              <a:t>в политике приходилось работать вдвое больше, чтобы доказать, что ты не только дочь, но еще и личность сама по себе</a:t>
            </a:r>
            <a:r>
              <a:rPr lang="ru-RU" dirty="0" smtClean="0"/>
              <a:t>…»</a:t>
            </a:r>
            <a:endParaRPr lang="ru-RU" dirty="0" smtClean="0"/>
          </a:p>
        </p:txBody>
      </p:sp>
      <p:pic>
        <p:nvPicPr>
          <p:cNvPr id="10" name="Рисунок 9" descr="48-1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1785925"/>
            <a:ext cx="2143140" cy="2035983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4801314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Весной 1967 года </a:t>
            </a:r>
            <a:r>
              <a:rPr lang="ru-RU" dirty="0" err="1" smtClean="0"/>
              <a:t>Индира</a:t>
            </a:r>
            <a:r>
              <a:rPr lang="ru-RU" dirty="0" smtClean="0"/>
              <a:t> Ганди предложила вниманию своих избирателей «Программу 10 пунктов», призванную стабилизировать экономическое развитие Индии. Программа предусматривала осуществление общественного контроля над банками, передачу в руки государства экспортной и импортной торговли, ограничение роста монополий, проведение земельной реформы, упразднение сохранившихся феодальных привилегий и ряд других мер.</a:t>
            </a:r>
          </a:p>
          <a:p>
            <a:endParaRPr lang="ru-RU" dirty="0" smtClean="0"/>
          </a:p>
          <a:p>
            <a:r>
              <a:rPr lang="ru-RU" dirty="0" smtClean="0"/>
              <a:t>Из-за нарастающей оппозиции правительству Ганди, в 1969 году в ИНК произошел раскол. </a:t>
            </a:r>
            <a:r>
              <a:rPr lang="ru-RU" dirty="0" err="1" smtClean="0"/>
              <a:t>Индира</a:t>
            </a:r>
            <a:r>
              <a:rPr lang="ru-RU" dirty="0" smtClean="0"/>
              <a:t> возглавила независимую партию </a:t>
            </a:r>
            <a:r>
              <a:rPr lang="ru-RU" dirty="0" smtClean="0"/>
              <a:t>Конгресса. В следствии, стало очевидным, </a:t>
            </a:r>
            <a:r>
              <a:rPr lang="ru-RU" dirty="0" smtClean="0"/>
              <a:t>что </a:t>
            </a:r>
            <a:r>
              <a:rPr lang="ru-RU" dirty="0" smtClean="0"/>
              <a:t>раскол произошёл из-за намерений </a:t>
            </a:r>
            <a:r>
              <a:rPr lang="ru-RU" dirty="0" smtClean="0"/>
              <a:t>Ганди проводить более социально-ориентированную </a:t>
            </a:r>
            <a:r>
              <a:rPr lang="ru-RU" dirty="0" smtClean="0"/>
              <a:t>политику, </a:t>
            </a:r>
            <a:r>
              <a:rPr lang="ru-RU" dirty="0" smtClean="0"/>
              <a:t>наладить отношения с </a:t>
            </a:r>
            <a:r>
              <a:rPr lang="ru-RU" dirty="0" smtClean="0"/>
              <a:t>СССР и </a:t>
            </a:r>
            <a:r>
              <a:rPr lang="ru-RU" dirty="0" smtClean="0"/>
              <a:t>национализации крупнейших частных банков страны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9" name="Рисунок 8" descr="AE2TD00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8639" y="1782534"/>
            <a:ext cx="1607514" cy="214653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286512" y="1571612"/>
            <a:ext cx="2571768" cy="5072098"/>
          </a:xfrm>
          <a:prstGeom prst="round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err="1" smtClean="0"/>
              <a:t>Индира</a:t>
            </a:r>
            <a:r>
              <a:rPr lang="ru-RU" dirty="0" smtClean="0"/>
              <a:t> Ганди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388" y="4357694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600" dirty="0" smtClean="0">
                <a:solidFill>
                  <a:schemeClr val="bg1"/>
                </a:solidFill>
              </a:rPr>
              <a:t>Индира Приядаршини Ганди</a:t>
            </a:r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- индийский политический деятель, Премьер-министр Индии в 1966—1977 и 1980—1984 годах.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92906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19.11.1917 – 31.10.1984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29495"/>
            <a:ext cx="5715040" cy="4801314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Сама она комментировала это событие так: «В последние годы жизни мой отец был сильно озабочен тем, что в Конгрессе находились люди, которые противились переменам. Мой собственный опыт… свидетельствовал о том, что силы, заинтересованные в сохранении существующего положения вещей и тесно связанные с мощными экономическими интересами, сплотились, чтобы выступить против меня</a:t>
            </a:r>
            <a:r>
              <a:rPr lang="ru-RU" dirty="0" smtClean="0"/>
              <a:t>».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августе 1971 года </a:t>
            </a:r>
            <a:r>
              <a:rPr lang="ru-RU" dirty="0" err="1" smtClean="0"/>
              <a:t>Индира</a:t>
            </a:r>
            <a:r>
              <a:rPr lang="ru-RU" dirty="0" smtClean="0"/>
              <a:t> Ганди подписала Договор о мире, дружбе и сотрудничестве с Советским Союзом. Срок действия договора был рассчитан на двадцать лет с перспективой его продления в </a:t>
            </a:r>
            <a:r>
              <a:rPr lang="ru-RU" dirty="0" smtClean="0"/>
              <a:t>будущем. В декабре того же года произошел военный конфликт с Пакистаном. Ганди обратилась за поддержкой к СССР, и, как результат, конфликт был исчерпан и появилось новое государство – Бангладеш.</a:t>
            </a:r>
            <a:endParaRPr lang="ru-RU" dirty="0" smtClean="0"/>
          </a:p>
        </p:txBody>
      </p:sp>
      <p:pic>
        <p:nvPicPr>
          <p:cNvPr id="10" name="Рисунок 9" descr="Indira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1785926"/>
            <a:ext cx="1371600" cy="20510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1402</Words>
  <Application>Microsoft Office PowerPoint</Application>
  <PresentationFormat>Экран (4:3)</PresentationFormat>
  <Paragraphs>70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Индира Ганди</vt:lpstr>
      <vt:lpstr>Слайд 2</vt:lpstr>
      <vt:lpstr>Индира Ганди</vt:lpstr>
      <vt:lpstr>Индира Ганди</vt:lpstr>
      <vt:lpstr>Индира Ганди</vt:lpstr>
      <vt:lpstr>Индира Ганди</vt:lpstr>
      <vt:lpstr>Индира Ганди</vt:lpstr>
      <vt:lpstr>Индира Ганди</vt:lpstr>
      <vt:lpstr>Индира Ганди</vt:lpstr>
      <vt:lpstr>Индира Ганди</vt:lpstr>
      <vt:lpstr>Индира Ганди</vt:lpstr>
      <vt:lpstr>Индира Ганди</vt:lpstr>
      <vt:lpstr>Индира Ганди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Индира Ганди</dc:title>
  <dc:creator>Пользователь</dc:creator>
  <cp:lastModifiedBy>Пользователь</cp:lastModifiedBy>
  <cp:revision>32</cp:revision>
  <dcterms:created xsi:type="dcterms:W3CDTF">2012-04-11T20:02:19Z</dcterms:created>
  <dcterms:modified xsi:type="dcterms:W3CDTF">2012-04-19T03:19:01Z</dcterms:modified>
</cp:coreProperties>
</file>